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2" r:id="rId2"/>
    <p:sldId id="282" r:id="rId3"/>
    <p:sldId id="283" r:id="rId4"/>
    <p:sldId id="284" r:id="rId5"/>
    <p:sldId id="285" r:id="rId6"/>
    <p:sldId id="286" r:id="rId7"/>
    <p:sldId id="281" r:id="rId8"/>
    <p:sldId id="273" r:id="rId9"/>
    <p:sldId id="275" r:id="rId10"/>
    <p:sldId id="278" r:id="rId11"/>
    <p:sldId id="288" r:id="rId12"/>
    <p:sldId id="289" r:id="rId13"/>
    <p:sldId id="287" r:id="rId14"/>
    <p:sldId id="279" r:id="rId1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706" autoAdjust="0"/>
  </p:normalViewPr>
  <p:slideViewPr>
    <p:cSldViewPr snapToGrid="0">
      <p:cViewPr>
        <p:scale>
          <a:sx n="100" d="100"/>
          <a:sy n="100" d="100"/>
        </p:scale>
        <p:origin x="1008" y="2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31.01.2018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31.01.2018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04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Lego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7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Ursprüngliche Vorgehensweise: Personen setzen sich auf Sessel, diese müssen sich drehen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0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Probieren mit 3D Programm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74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23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Evtl. Vorschau mit 3D </a:t>
            </a:r>
            <a:r>
              <a:rPr lang="de-AT" dirty="0" err="1"/>
              <a:t>Builder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03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Evtl. Vorschau mit 3D </a:t>
            </a:r>
            <a:r>
              <a:rPr lang="de-AT" dirty="0" err="1"/>
              <a:t>Builder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7529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1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6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6D372-411D-4B4E-9C3F-27EFF2F8BE1E}" type="datetime1">
              <a:rPr lang="de-DE" smtClean="0"/>
              <a:t>31.01.2018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6EB1D-CBBF-438D-A188-239583155CD5}" type="datetime1">
              <a:rPr lang="de-DE" smtClean="0"/>
              <a:t>31.01.2018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0" hasCustomPrompt="1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1" hasCustomPrompt="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4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2" hasCustomPrompt="1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8FB9A-9055-4D91-A8D6-422B1A47ADD6}" type="datetime1">
              <a:rPr lang="de-DE" smtClean="0"/>
              <a:t>31.01.2018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AD2B2A-001E-4204-A9F7-ADB62FDFB3C2}" type="datetime1">
              <a:rPr lang="de-DE" smtClean="0"/>
              <a:t>31.01.2018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98511-F564-4313-9C85-1BB6BF3D8A32}" type="datetime1">
              <a:rPr lang="de-DE" smtClean="0"/>
              <a:t>31.01.2018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8B8011-CBA9-4FB0-934D-C2F23F0053DB}" type="datetime1">
              <a:rPr lang="de-DE" smtClean="0"/>
              <a:t>31.01.2018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2900"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0A95F-FFB2-4410-A448-2C54BE7723F4}" type="datetime1">
              <a:rPr lang="de-DE" smtClean="0"/>
              <a:t>31.01.2018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8C96ADC6-BDC4-42FB-97FB-DA73ECD9CEE8}" type="datetime1">
              <a:rPr lang="de-DE" smtClean="0"/>
              <a:t>31.01.2018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3D Scanner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Boris Fuchs, Paul Schmutz</a:t>
            </a:r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8A8CD326-6A3E-4430-8E17-5E3752BFA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/>
      </p:pic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178B9DBC-D09E-4DAC-8811-0BFF8D79B86D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2C65E844-C3E9-4EC8-A636-4258F05CA6FE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26F409A-B951-4B62-9B21-77075CF8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42965" y="-317500"/>
            <a:ext cx="14963766" cy="749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09725B-6D2B-40F4-9525-3460D73C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6173" y="0"/>
            <a:ext cx="15844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6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347AF19C-7AA1-41F5-B1F2-2FBFDA19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3551" y="-398"/>
            <a:ext cx="15658191" cy="68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051A2-52D1-4901-BBF0-E66D00FA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32698-0968-4CB9-9623-43414B00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Scannen von Objekten und Personen</a:t>
            </a:r>
          </a:p>
          <a:p>
            <a:r>
              <a:rPr lang="de-AT" dirty="0"/>
              <a:t>Weiterverarbeitung in 3D Software</a:t>
            </a:r>
          </a:p>
          <a:p>
            <a:r>
              <a:rPr lang="de-AT" dirty="0"/>
              <a:t>3D Druck</a:t>
            </a:r>
          </a:p>
        </p:txBody>
      </p:sp>
    </p:spTree>
    <p:extLst>
      <p:ext uri="{BB962C8B-B14F-4D97-AF65-F5344CB8AC3E}">
        <p14:creationId xmlns:p14="http://schemas.microsoft.com/office/powerpoint/2010/main" val="755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Danke für die Aufmerksamkeit!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8A8CD326-6A3E-4430-8E17-5E3752BFA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/>
      </p:pic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4C0DDB92-D538-482A-8E6B-056296D9BB4F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7D84849E-F5E7-42E1-8231-BC5747A09D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656" y="0"/>
            <a:ext cx="8548688" cy="4808638"/>
          </a:xfrm>
          <a:prstGeom prst="rect">
            <a:avLst/>
          </a:prstGeom>
        </p:spPr>
      </p:pic>
      <p:sp>
        <p:nvSpPr>
          <p:cNvPr id="34" name="Bildplatzhalter 33">
            <a:extLst>
              <a:ext uri="{FF2B5EF4-FFF2-40B4-BE49-F238E27FC236}">
                <a16:creationId xmlns:a16="http://schemas.microsoft.com/office/drawing/2014/main" id="{8ECCDC67-830E-4E4A-8501-79967013DE8D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9993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Auftrag: FH Hagenberg (DI Dr. Sonnleitner)</a:t>
            </a:r>
          </a:p>
          <a:p>
            <a:r>
              <a:rPr lang="de-AT" dirty="0"/>
              <a:t>Hardwaregebundenes Projekt</a:t>
            </a:r>
          </a:p>
          <a:p>
            <a:r>
              <a:rPr lang="de-AT" dirty="0"/>
              <a:t>Kombination von Hardware und Software</a:t>
            </a:r>
          </a:p>
          <a:p>
            <a:r>
              <a:rPr lang="de-AT" dirty="0"/>
              <a:t>Physische Umsetzung eines Systems</a:t>
            </a:r>
          </a:p>
          <a:p>
            <a:r>
              <a:rPr lang="de-AT" dirty="0"/>
              <a:t>Abwechslung zu rein </a:t>
            </a:r>
            <a:r>
              <a:rPr lang="de-AT" dirty="0" err="1"/>
              <a:t>softwarelastigen</a:t>
            </a:r>
            <a:r>
              <a:rPr lang="de-AT" dirty="0"/>
              <a:t> Projekten</a:t>
            </a:r>
          </a:p>
        </p:txBody>
      </p:sp>
    </p:spTree>
    <p:extLst>
      <p:ext uri="{BB962C8B-B14F-4D97-AF65-F5344CB8AC3E}">
        <p14:creationId xmlns:p14="http://schemas.microsoft.com/office/powerpoint/2010/main" val="405872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Optimierung des Scanvorgangs mit 3D Hand-Scanner</a:t>
            </a:r>
          </a:p>
          <a:p>
            <a:r>
              <a:rPr lang="de-AT" dirty="0"/>
              <a:t>3D Scans per Hand fehleranfällig und ungenau</a:t>
            </a:r>
          </a:p>
          <a:p>
            <a:r>
              <a:rPr lang="de-AT" dirty="0"/>
              <a:t>Bedarf einer Vorrichtung für stabile 3D Scans (Schienensystem)</a:t>
            </a:r>
          </a:p>
          <a:p>
            <a:r>
              <a:rPr lang="de-AT" dirty="0"/>
              <a:t>Kriterium: Bewegung des 3D Hand-Scanners rund um die Person</a:t>
            </a:r>
          </a:p>
        </p:txBody>
      </p:sp>
    </p:spTree>
    <p:extLst>
      <p:ext uri="{BB962C8B-B14F-4D97-AF65-F5344CB8AC3E}">
        <p14:creationId xmlns:p14="http://schemas.microsoft.com/office/powerpoint/2010/main" val="417300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BE1BF-E167-45F2-9327-6C1FF7E9E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67CF3C-3250-4D0A-972F-1775290B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/>
              <a:t>Kick-Off Meeting (Beschreibung der Anforderungen)</a:t>
            </a:r>
          </a:p>
          <a:p>
            <a:r>
              <a:rPr lang="de-AT" dirty="0"/>
              <a:t>Ideensammlung &amp; 3D/2D Entwurf</a:t>
            </a:r>
          </a:p>
          <a:p>
            <a:r>
              <a:rPr lang="de-AT" dirty="0"/>
              <a:t>Kostenkalkulation</a:t>
            </a:r>
          </a:p>
          <a:p>
            <a:r>
              <a:rPr lang="de-AT" dirty="0"/>
              <a:t>Absprache mit Auftraggeber</a:t>
            </a:r>
          </a:p>
        </p:txBody>
      </p:sp>
    </p:spTree>
    <p:extLst>
      <p:ext uri="{BB962C8B-B14F-4D97-AF65-F5344CB8AC3E}">
        <p14:creationId xmlns:p14="http://schemas.microsoft.com/office/powerpoint/2010/main" val="148941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C017DE7A-CFEA-4D51-A4B7-552DC83E8F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2006457"/>
            <a:ext cx="4495800" cy="3878548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4D75779D-09E2-4903-9CAB-2A4856792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924300" y="1973467"/>
            <a:ext cx="4495800" cy="386832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544EEE2-969E-4FEA-B297-DBD44EAFE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2" y="2006457"/>
            <a:ext cx="4495798" cy="389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7C3685-522C-45C4-BB44-75BAE4849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Planung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02B8AC04-1863-414D-9DC2-54692DC9B6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1" y="2088356"/>
            <a:ext cx="4646948" cy="3715750"/>
          </a:xfrm>
          <a:prstGeom prst="rect">
            <a:avLst/>
          </a:prstGeom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F3EEFC-D5BA-4E4C-A005-F00E6A856AF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76437" y="2088356"/>
            <a:ext cx="35909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6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F827F-2EC1-4DEA-B3A7-0CF94E96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Aufbau</a:t>
            </a:r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64ADAD34-DDDA-45E0-9C50-6E6C8B417D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b="5767"/>
          <a:stretch>
            <a:fillRect/>
          </a:stretch>
        </p:blipFill>
        <p:spPr>
          <a:xfrm>
            <a:off x="1880787" y="1714500"/>
            <a:ext cx="3782225" cy="4462463"/>
          </a:xfrm>
        </p:spPr>
      </p:pic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11F8668D-E8E4-4BD6-BD6E-2B46D619CA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7" b="5767"/>
          <a:stretch>
            <a:fillRect/>
          </a:stretch>
        </p:blipFill>
        <p:spPr>
          <a:xfrm>
            <a:off x="6528987" y="1714500"/>
            <a:ext cx="3782225" cy="4462463"/>
          </a:xfrm>
        </p:spPr>
      </p:pic>
    </p:spTree>
    <p:extLst>
      <p:ext uri="{BB962C8B-B14F-4D97-AF65-F5344CB8AC3E}">
        <p14:creationId xmlns:p14="http://schemas.microsoft.com/office/powerpoint/2010/main" val="422015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DEMO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in Film">
            <a:hlinkClick r:id="" action="ppaction://media"/>
            <a:extLst>
              <a:ext uri="{FF2B5EF4-FFF2-40B4-BE49-F238E27FC236}">
                <a16:creationId xmlns:a16="http://schemas.microsoft.com/office/drawing/2014/main" id="{96F63CE6-649E-4695-9DF6-84A58A2377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01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pic>
        <p:nvPicPr>
          <p:cNvPr id="5" name="Mein Film">
            <a:hlinkClick r:id="" action="ppaction://media"/>
            <a:extLst>
              <a:ext uri="{FF2B5EF4-FFF2-40B4-BE49-F238E27FC236}">
                <a16:creationId xmlns:a16="http://schemas.microsoft.com/office/drawing/2014/main" id="{0E5483A2-775A-41F3-A86B-5A492B1AB6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075" y="92075"/>
            <a:ext cx="4649007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2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undheit und Fitness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782_TF02922391" id="{C6B3E5AA-9FCC-4245-A12F-1101B5974B9F}" vid="{FD526C78-BBC8-4F58-9E61-54C379BC093F}"/>
    </a:ext>
  </a:extLst>
</a:theme>
</file>

<file path=ppt/theme/theme2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145</Words>
  <Application>Microsoft Office PowerPoint</Application>
  <PresentationFormat>Breitbild</PresentationFormat>
  <Paragraphs>44</Paragraphs>
  <Slides>14</Slides>
  <Notes>8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Gesundheit und Fitness 16:9</vt:lpstr>
      <vt:lpstr>3D Scanner</vt:lpstr>
      <vt:lpstr>Motivation</vt:lpstr>
      <vt:lpstr>Idee</vt:lpstr>
      <vt:lpstr>Planung</vt:lpstr>
      <vt:lpstr>Planung</vt:lpstr>
      <vt:lpstr>Planung</vt:lpstr>
      <vt:lpstr>Aufbau</vt:lpstr>
      <vt:lpstr>DEMO</vt:lpstr>
      <vt:lpstr>PowerPoint-Präsentation</vt:lpstr>
      <vt:lpstr>PowerPoint-Präsentation</vt:lpstr>
      <vt:lpstr>PowerPoint-Präsentation</vt:lpstr>
      <vt:lpstr>PowerPoint-Präsentation</vt:lpstr>
      <vt:lpstr>Ausblick</vt:lpstr>
      <vt:lpstr>Danke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Scanner</dc:title>
  <dc:creator>Paul Schmutz</dc:creator>
  <cp:lastModifiedBy>Paul Schmutz</cp:lastModifiedBy>
  <cp:revision>110</cp:revision>
  <dcterms:created xsi:type="dcterms:W3CDTF">2018-01-30T15:51:54Z</dcterms:created>
  <dcterms:modified xsi:type="dcterms:W3CDTF">2018-01-31T18:06:34Z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